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7aeaad98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7aeaad98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7aeaad98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7aeaad98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7aeaad98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7aeaad98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47aeaad986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47aeaad986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47aeaad98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47aeaad98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47aeaad98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47aeaad98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7aeaad98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7aeaad98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7aeaad986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47aeaad986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47aeaad98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47aeaad98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Bethany [Last Name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UNKNOWN]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700" y="304800"/>
            <a:ext cx="3143779" cy="39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Assistant at the Day Dream Library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[First and Last Name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UNKNOWN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]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Day Dream Library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9575" t="0"/>
          <a:stretch/>
        </p:blipFill>
        <p:spPr>
          <a:xfrm>
            <a:off x="4292400" y="1182240"/>
            <a:ext cx="4851600" cy="39326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Ramora [Last Name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UNKNOWN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]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Traveling Adventurer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Works Part-Time at the Day Dream Library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25014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Swan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[Last Name UNKNOWN]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Thoughtful Baker Bar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86625" cy="477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Rhino [Last Name UNKNOWN]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Ex-Arm Wrestling Champion of Helmfield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1940" l="6763" r="14866" t="0"/>
          <a:stretch/>
        </p:blipFill>
        <p:spPr>
          <a:xfrm>
            <a:off x="5336400" y="152400"/>
            <a:ext cx="3043199" cy="483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Penguin 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[Last Name UNKNOWN]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Close to Rhino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304800"/>
            <a:ext cx="3619450" cy="436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[First and Last Name UNKNOWN]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</a:t>
            </a:r>
            <a:r>
              <a:rPr lang="en">
                <a:solidFill>
                  <a:schemeClr val="dk1"/>
                </a:solidFill>
              </a:rPr>
              <a:t> the White Basin Hotel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8784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100975" y="3048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Beverly [Last Name UNKNOWN]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Owner of the Flowing Hammer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Got her scar from the Helmfield Cave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975" y="152400"/>
            <a:ext cx="3105150" cy="48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100975" y="304800"/>
            <a:ext cx="4851600" cy="12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Godiva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Commonbrook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b="1" sz="3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100975" y="1168175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Mayor of Helmfield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850" y="152400"/>
            <a:ext cx="4225751" cy="492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